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1CD132-0E35-467E-935E-D33931A58312}" v="1" dt="2023-03-16T02:59:48.550"/>
    <p1510:client id="{D727F427-CCE0-446C-B05A-B62689C6C0F3}" vWet="4" dt="2023-03-16T02:59:20.1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33D988-8400-FFBD-3812-0C280D8D4F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BBE175-B945-E9FC-F72D-5428CAF449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6B11946-BC59-B042-AD59-3EA0780A5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F6054C8-6B75-8DEF-6E27-A02351F78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755946-3EF6-D375-DD48-671BB5E0A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6214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0DAE98-D826-4BE0-5582-02B0084E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7672EE3-129C-6275-5135-0F6693810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A1F98F9-9A94-B48F-A584-AD1B71917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A254A6-64FF-1DC1-B331-6B68867DF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22AFDE-B5EC-252B-0DF5-B82D1514D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1689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AC01D26-0658-2246-1794-A9777E5010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9DFAD5D-112F-FAE7-E97A-2206AD8238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0BADCA-C663-BA45-6FD6-3180F3FA8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943D8C-1724-CCF4-34DA-D7A01F15A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940834-BE75-2DC7-95C5-F1B2855DB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3886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17297D-4DD5-7F1B-0390-96AC0E21A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DF0815-BF5D-4FEA-3468-B94D76984E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39808B-5797-C1ED-BD50-57B8E9A2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FDB71DF-B595-9352-FD18-596629292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422850-3214-6729-93E5-F8A68108C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7408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8F740E-ED7C-924D-5123-986CBEEAE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19896D6-BD41-30AA-B404-5A28BC8DF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28E66B-B83F-CE0B-29B7-D01E01DDD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90E6A8-FA2F-6DCA-FAC8-1E4B8979C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517FAF-A090-9DAC-E387-D3C36E2AB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3478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86A1A9-7B06-BACF-8E1E-F2F0D4EBC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0BC5A0-5553-A21C-754B-83DBF12643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694ABFA-5F34-582B-C43C-C5DE53A39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15C5D46-B3CD-EE44-C458-42BB6517B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EB1FFB-A893-42E3-7144-BEA5AAA8A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65984BF-543D-B72B-31FF-F2A6E0211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1634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DB92F5-CCC3-7A9A-0A02-E03217176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54ED784-8469-D184-FC03-141438727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77ABD41-B7C8-4C99-66B9-9EC8178D9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B265C61-BD32-50B4-04D8-6D39B56691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383C684-89ED-0240-B542-72B02D0323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AAAAD44-D199-FDDC-0A1E-5435EFE5B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D628E11-6F01-341A-5F94-C644A7B9B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361E65E-880C-8F92-FA0F-66CCF70AF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768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DBF703-C3CF-D8BC-730B-55B513A31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C15B98D-CE4F-08E7-6251-5641A6CC5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FBB46F7-BEB3-4BA3-1DDC-03233A1AF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EA0A6E2-B98D-D04C-25FB-C229228C3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8881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C454F53-9042-E72F-CFDD-CB75C8D07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6B03DF4-425C-FD4C-52C8-2C9E13881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684780E-1DB2-65B7-92DD-2C18A9CA5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0442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17915A-6EFB-9A0F-BA08-F8711BE51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0CBB57-B591-B79C-5F01-C129340D1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C94E5D3-9D8A-D007-165E-1661E27DB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BDA2FA5-92EA-2801-7C63-DE7B72227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EE706AE-F186-3787-48A6-3FC54AD1B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24633F3-7291-1BD8-011F-CC5C161A2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6669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B7085A-6894-B178-16AC-A698522F9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0AD22C5-6678-1149-A18B-9234E3711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6715CB4-41BF-7EBA-650D-736E81B354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5FF352C-B038-F8A7-4E3E-6EF8DA6D5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71F7577-477A-5BA4-EADD-C72A9BA10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54B8812-6192-AA98-E109-B97D85DB7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872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DD8479F-F978-AB21-DED2-430D7FE34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EB8B96-9760-EA4E-0AA4-8063B49116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914B0E-297E-1CB1-AC47-37582C7352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56928-0379-4161-A156-AF8FD493AD81}" type="datetimeFigureOut">
              <a:rPr lang="pt-BR" smtClean="0"/>
              <a:t>15/03/2023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D85CCB-4A2B-CDDA-1CF4-2230CC628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014E50-D85F-1CF7-C680-255B39324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A766F-8325-4063-8A19-7E14FD54E3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40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A1DE59-97E9-7B33-1777-339ED9DE63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D698028-6FA6-335C-61FA-9E40F5A7EF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821AAE-65BB-9700-F498-F2EBA1AA0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933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34CE3C-B24F-2664-662B-0E26FD9BE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E79358B-94F3-119D-110B-43A1DAD45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396A39C-5050-6825-4F30-10ABEB43A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471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482122-C2E7-2A94-2D45-60BB30192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4B5FB8-F2B3-1002-5EB9-C6B8FCE41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FCC0767-9836-BE98-4265-E717B9021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307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D6905C-7CAB-A306-EE31-FFBC2BBFD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05E7C4-3D0D-21DC-F539-E7FD8B2BC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4319E87-41FB-2032-9B69-2EA9E6E31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19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32F5A9-844D-5780-CF74-66847FA23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BB28E9-331A-FBDB-D31B-2C1C93952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727F341-93D0-2F53-0ACC-B77332838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276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972CBF-A3D4-E4F5-513B-B0BCC8071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A6B07A-1748-D850-FC76-2E05FD988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E795F59-D103-6AA7-E2E3-61146AA47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208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2B0442-CF74-BD1C-E53D-D57FB3D56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F621885-A50B-4D43-7445-9B08B6C39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46BF52F-05DA-44AF-3E44-CA66AD874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173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9DE85C-78B6-8BBE-640F-02E1F3A08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6C1348-D3EF-C9AB-703B-B0D88E139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873E6B3-0DD6-5BB6-3986-CC54F5738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457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AED270-74A8-2C48-3FB9-E519C3A77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62DCE5-E968-174A-6BDE-315F9AE53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E246092-C4E4-3A27-E091-5B95B8307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153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9755CE-1AF0-CDFD-BCC2-007072F85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A828F8-ED59-66EC-5D16-2BDADD45E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76C90D-0FD7-5472-CEC1-861107B2A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807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03682F-E218-6A2B-B241-B6A6F7286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DEF7FA-A17E-CD8B-B599-FF7455ABEC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CC7476A-40EA-9925-0236-8CD768154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808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424164-3CD7-D466-0AFA-DDFA2BA6D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4ACD3D7-2BEC-9BA7-8260-CCC240E42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B11C666-5F62-E98C-921F-9F0CEE9DE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99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F956-DCC2-3F42-1E91-7367626D4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4838D0-3B8D-C7BD-1EF9-2D433A914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8542B96-9F11-6279-9D26-B5AF6E651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9301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8bd19be-68b1-440c-82af-6d4de24fec6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36BA383373F9498A6F9C22979A1745" ma:contentTypeVersion="7" ma:contentTypeDescription="Create a new document." ma:contentTypeScope="" ma:versionID="e5a0585981c0f4c6e61617878faf65d9">
  <xsd:schema xmlns:xsd="http://www.w3.org/2001/XMLSchema" xmlns:xs="http://www.w3.org/2001/XMLSchema" xmlns:p="http://schemas.microsoft.com/office/2006/metadata/properties" xmlns:ns3="58bd19be-68b1-440c-82af-6d4de24fec6c" xmlns:ns4="3ffc9a63-5890-437d-bab6-67d84705b086" targetNamespace="http://schemas.microsoft.com/office/2006/metadata/properties" ma:root="true" ma:fieldsID="92ca68032bb9d49459c610918f01c72b" ns3:_="" ns4:_="">
    <xsd:import namespace="58bd19be-68b1-440c-82af-6d4de24fec6c"/>
    <xsd:import namespace="3ffc9a63-5890-437d-bab6-67d84705b08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bd19be-68b1-440c-82af-6d4de24fec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fc9a63-5890-437d-bab6-67d84705b086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EEB1AEC-9A51-41A4-9AFD-B4EC8A50569C}">
  <ds:schemaRefs>
    <ds:schemaRef ds:uri="3ffc9a63-5890-437d-bab6-67d84705b086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www.w3.org/XML/1998/namespace"/>
    <ds:schemaRef ds:uri="58bd19be-68b1-440c-82af-6d4de24fec6c"/>
    <ds:schemaRef ds:uri="http://purl.org/dc/elements/1.1/"/>
    <ds:schemaRef ds:uri="http://purl.org/dc/terms/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9C108D4D-F5FB-43ED-8D45-E38D1536C38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422A924-0195-4B26-90E2-7D6976A7418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8bd19be-68b1-440c-82af-6d4de24fec6c"/>
    <ds:schemaRef ds:uri="3ffc9a63-5890-437d-bab6-67d84705b0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Yuzo Rodrigues Palma</dc:creator>
  <cp:lastModifiedBy>DANIEL YUZO RODRIGUES PALMA .</cp:lastModifiedBy>
  <cp:revision>2</cp:revision>
  <dcterms:created xsi:type="dcterms:W3CDTF">2023-03-16T01:45:35Z</dcterms:created>
  <dcterms:modified xsi:type="dcterms:W3CDTF">2023-03-16T02:59:48Z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0x0101003236BA383373F9498A6F9C22979A1745</vt:lpwstr>
  </property>
</Properties>
</file>

<file path=docProps/thumbnail.jpeg>
</file>